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906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rtada-Faceb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/mnt/data/ecosystems_logo_official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384048"/>
            <a:ext cx="2148840" cy="107899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8368" y="1600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A83F"/>
                </a:solidFill>
              </a:rPr>
              <a:t>ECOSYSTEMS × RBAMB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658368" y="489204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Piloto de cámaras en vivo para conservación, investigación y educación ambiental</a:t>
            </a:r>
            <a:endParaRPr lang="en-US" sz="3100" dirty="0"/>
          </a:p>
        </p:txBody>
      </p:sp>
      <p:sp>
        <p:nvSpPr>
          <p:cNvPr id="7" name="Text 3"/>
          <p:cNvSpPr/>
          <p:nvPr/>
        </p:nvSpPr>
        <p:spPr>
          <a:xfrm>
            <a:off x="676656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7DF"/>
                </a:solidFill>
              </a:rPr>
              <a:t>Segunda reunión institucional | UCR · MINAE/SINAC · Reserva Biológica Alberto Manuel Brenes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8412480" y="502920"/>
            <a:ext cx="3108960" cy="310896"/>
          </a:xfrm>
          <a:prstGeom prst="roundRect">
            <a:avLst>
              <a:gd name="adj" fmla="val 23529"/>
            </a:avLst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8531352" y="576072"/>
            <a:ext cx="28712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PROPUESTA PILOTO RESPONSABLE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mensaje central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Llegamos a fortalecer la misión de la Reserva, no a sustituir su gobernanza.</a:t>
            </a:r>
            <a:endParaRPr lang="en-US" sz="1100" dirty="0"/>
          </a:p>
        </p:txBody>
      </p:sp>
      <p:pic>
        <p:nvPicPr>
          <p:cNvPr id="4" name="Image 0" descr="/mnt/data/crop_entrada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0"/>
            <a:ext cx="336773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232" y="1600200"/>
            <a:ext cx="59893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0251B"/>
                </a:solidFill>
              </a:rPr>
              <a:t>“ECOSYSTEMS propone un piloto bajo dirección técnica de UCR y MINAE/SINAC, con prioridad absoluta en conservación, investigación, educación ambiental y protección de datos sensibles.”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68680" y="3657600"/>
            <a:ext cx="530352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No es turismo masivo ni espectáculo de fauna.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Es infraestructura digital controlada para ciencia, educación y sensibilización.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La Reserva conserva el control institucional de permisos, ubicaciones, contenidos y límites.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2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/mnt/data/ecosystems_logo_offici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 qué esta alianza puede ser ejemplar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La RBAMB ya tiene una historia de ciencia, conservación y educación. ECOSYSTEMS aporta una capa digital medible.</a:t>
            </a:r>
            <a:endParaRPr lang="en-US" sz="1100" dirty="0"/>
          </a:p>
        </p:txBody>
      </p:sp>
      <p:pic>
        <p:nvPicPr>
          <p:cNvPr id="4" name="Image 0" descr="/mnt/data/crop_aerial_squ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371600"/>
            <a:ext cx="3657600" cy="4343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617720" y="13898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617720" y="1389888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846320" y="15544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UCR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846320" y="19019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Investigación, educación, acción social, validación académica.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17720" y="27614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17720" y="2761488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29260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MINAE / SINAC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846320" y="32735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Rectoría técnica, permisos, conservación y protección del ASP.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617720" y="41330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617720" y="4133088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846320" y="42976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ECOSYSTEMS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846320" y="46451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Tecnología, plataforma, comunicación, patrocinio responsable.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458200" y="1417320"/>
            <a:ext cx="2148840" cy="2148840"/>
          </a:xfrm>
          <a:prstGeom prst="arc">
            <a:avLst/>
          </a:prstGeom>
          <a:noFill/>
          <a:ln w="63500">
            <a:solidFill>
              <a:srgbClr val="1F5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503920" y="210312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251B"/>
                </a:solidFill>
              </a:rPr>
              <a:t>Piloto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0251B"/>
                </a:solidFill>
              </a:rPr>
              <a:t>Modelo país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284464" y="3895344"/>
            <a:ext cx="2788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36C"/>
                </a:solidFill>
              </a:rPr>
              <a:t>Una experiencia controlada que puede convertirse en referencia para otras áreas protegidas.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3</a:t>
            </a:r>
            <a:endParaRPr lang="en-US" sz="750" dirty="0"/>
          </a:p>
        </p:txBody>
      </p:sp>
      <p:sp>
        <p:nvSpPr>
          <p:cNvPr id="21" name="Shape 18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1" descr="/mnt/data/ecosystems_logo_offici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Objetivo de la reunión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7132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8CE"/>
                </a:solidFill>
              </a:rPr>
              <a:t>Salir con autorización para diseñar el piloto técnico-institucional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53619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Enlace técnico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6692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Nombrar responsables UCR y MINAE/SINAC.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6616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79476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37083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2900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Visita de campo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0156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Definir sitios posibles, conectividad y restricciones.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62940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20547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6364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Marco de resguardo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23620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Aprobar reglas de datos, imagen, fauna y seguridad.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23544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6404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09828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Piloto 90 días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07084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Cámaras limitadas, métricas y reporte institucional.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463040" y="4983480"/>
            <a:ext cx="923544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737360" y="5221224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Cierre ideal: “autorización para preparar propuesta técnica ajustada + fecha de próxima sesión de validación”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4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Piloto controlado y medible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La confianza se gana con límites claros.</a:t>
            </a:r>
            <a:endParaRPr lang="en-US" sz="1100" dirty="0"/>
          </a:p>
        </p:txBody>
      </p:sp>
      <p:pic>
        <p:nvPicPr>
          <p:cNvPr id="4" name="Image 0" descr="/mnt/data/crop_lake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0"/>
            <a:ext cx="336773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50876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85800" y="1508760"/>
            <a:ext cx="82296" cy="1234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14400" y="167335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Alcance inicial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202082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2–4 cámaras en puntos autorizados, sin intervención en áreas sensibles.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069080" y="150876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069080" y="1508760"/>
            <a:ext cx="82296" cy="123444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297680" y="167335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Duración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297680" y="202082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90 días de prueba con evaluación técnica y reporte de resultados.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" y="315468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85800" y="3154680"/>
            <a:ext cx="82296" cy="123444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14400" y="331927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Uso del contenido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14400" y="366674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Educación ambiental, investigación, sensibilización y comunicación institucional.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069080" y="315468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069080" y="3154680"/>
            <a:ext cx="82296" cy="1234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297680" y="331927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Control institucional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297680" y="366674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UCR y MINAE/SINAC aprueban ubicación, protocolos, publicación y límites.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49808" y="512064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Decisión requerida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49808" y="5440680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736C"/>
                </a:solidFill>
              </a:rPr>
              <a:t>Autorizar el diseño técnico del piloto con visita de campo y revisión de requisitos de ambas instituciones.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5</a:t>
            </a:r>
            <a:endParaRPr lang="en-US" sz="750" dirty="0"/>
          </a:p>
        </p:txBody>
      </p:sp>
      <p:sp>
        <p:nvSpPr>
          <p:cNvPr id="24" name="Shape 21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1" descr="/mnt/data/ecosystems_logo_offici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la cámara al impacto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El proyecto debe generar información, educación y apoyo, no solo imágenes.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219456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38912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77824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7724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Cámaras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autorizadas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97180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6324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Plataforma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ECOSYSTEMS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16636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D7A83F"/>
          </a:solidFill>
          <a:ln w="1524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578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51B"/>
                </a:solidFill>
              </a:rPr>
              <a:t>Validación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0251B"/>
                </a:solidFill>
              </a:rPr>
              <a:t>institucional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6092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5236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Educación +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comunicación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55548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4692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Reporte de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impacto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4023360"/>
            <a:ext cx="98755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No se publican ubicaciones sensibles de fauna.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Contenido con mensajes educativos y reconocimiento institucional.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Métricas: visualizaciones, registros, participación educativa, patrocinio potencial, alertas o hallazgos útiles.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6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Garantías desde el inicio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El éxito depende de quitar temores institucionales antes de que aparezcan.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Conservación primero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Nada se instala sin aprobación técnica ni evaluación de riesgo.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2628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5488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Datos sensibles protegidos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5488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No revelar ubicaciones, nidos, especies vulnerables o rutas de acceso.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36676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66760" y="14173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9536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Cero costo inicial negociable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9536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ECOSYSTEMS puede asumir instalación piloto o buscar patrocinio responsable.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85800" y="32461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Marca institucional respetada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UCR y MINAE/SINAC deciden cómo se usa su nombre e imagen.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2628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26280" y="32461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5488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No monetización invasiva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75488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Sin publicidad que afecte dignidad, ciencia o misión de la Reserva.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6676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366760" y="32461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9536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Evaluación y salida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Si el piloto no cumple, se retira sin conflicto.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7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Beneficios por institución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8CE"/>
                </a:solidFill>
              </a:rPr>
              <a:t>Hablar en el idioma de cada actor aumenta la probabilidad de aprobación.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536192"/>
            <a:ext cx="82296" cy="352044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41832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UCR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41832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Nuevas herramientas para docencia e investigación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Mayor visibilidad académica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Material educativo para acción social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Datos y reportes para proyectos futuros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407408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07408" y="1536192"/>
            <a:ext cx="82296" cy="352044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36008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MINAE/SINAC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36008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Apoyo a conservación y sensibilización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Control de protocolos y permisos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Comunicación responsable del área protegida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Potencial apoyo a vigilancia pasiva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01584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01584" y="1536192"/>
            <a:ext cx="82296" cy="3520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0184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ECOSYSTEMS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30184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Validación institucional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Caso piloto país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Aprendizaje técnico y operativo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Base para escalar sin afectar la Reserva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8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Modelo de gobernanza propuesto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Tres capas: decisión institucional, operación técnica y comunicación pública.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099048" y="1536192"/>
            <a:ext cx="0" cy="3858768"/>
          </a:xfrm>
          <a:prstGeom prst="line">
            <a:avLst/>
          </a:prstGeom>
          <a:noFill/>
          <a:ln w="12700">
            <a:solidFill>
              <a:srgbClr val="B8C7B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32588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325880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149047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Comité de Piloto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3000" y="183794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1 representante UCR + 1 MINAE/SINAC + 1 ECOSYSTEMS. Define límites, permisos y cronograma.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914400" y="278892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14400" y="2788920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95351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Mesa Técnica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330098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Ubicación de cámaras, conectividad, energía, acceso, protocolos y mantenimiento.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914400" y="425196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14400" y="4251960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43000" y="441655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Canal de Comunicación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43000" y="476402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Mensajes educativos, calendario de publicaciones y aprobación de uso de marca.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903720" y="132588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903720" y="1325880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32320" y="149047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Reglas de decisión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32320" y="183794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Todo cambio relevante requiere aprobación previa de UCR y MINAE/SINAC.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903720" y="278892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903720" y="2788920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132320" y="295351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Reportes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132320" y="330098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Informe mensual y cierre del piloto con aprendizajes, métricas y recomendaciones.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903720" y="425196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903720" y="4251960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132320" y="441655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Escalamiento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132320" y="476402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Solo después de evaluación positiva y acuerdo formal ampliado.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9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Riesgos y mitigación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Anticiparlos en la reunión demuestra madurez institucional.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" y="1353312"/>
            <a:ext cx="10698480" cy="4572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490472"/>
            <a:ext cx="30175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Riesgo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0" y="1490472"/>
            <a:ext cx="30175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Mitigación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1984248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Exposición de sitios sensibles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26280" y="1947672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Transmisión diferida, encuadres controlados, sin ubicación pública.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731520" y="2578608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2734056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Percepción de comercialización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26280" y="2697480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Mensaje educativo; patrocinio discreto y aprobado.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31520" y="3328416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3483864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Impacto operativo en la Reserva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26280" y="3447288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Instalación mínima, mantenimiento calendarizado y retiro inmediato si procede.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731520" y="4078224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233672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Uso indebido de imagen institucional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26280" y="4197096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Manual de marca y aprobaciones previas.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731520" y="4828032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14400" y="4983480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Expectativas excesivas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26280" y="4946904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Piloto de 90 días, indicadores claros y decisión posterior.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10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ark_crop_aerial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94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Lo que pedimos hoy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914400" y="1508760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96696" y="1572768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1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1389888" y="1444752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Designar enlaces técnicos UCR y MINAE/SINAC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914400" y="2267712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96696" y="2331720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2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389888" y="2203704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Autorizar visita técnica exploratoria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14400" y="3026664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96696" y="3090672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3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1389888" y="2962656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Entregar requisitos y restricciones aplicables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14400" y="3785616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96696" y="3849624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4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389888" y="37216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Aprobar ruta para propuesta piloto de 90 días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914400" y="4544568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96696" y="4608576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5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389888" y="44805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Fijar fecha de revisión de la propuesta final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68680" y="5705856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FE9"/>
                </a:solidFill>
              </a:rPr>
              <a:t>No pedimos aprobación definitiva: pedimos autorización para diseñar responsablemente.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11</a:t>
            </a:r>
            <a:endParaRPr lang="en-US" sz="750" dirty="0"/>
          </a:p>
        </p:txBody>
      </p:sp>
      <p:sp>
        <p:nvSpPr>
          <p:cNvPr id="21" name="Shape 18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1" descr="/mnt/data/ecosystems_logo_offici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Fuentes y base institucional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Información pública utilizada para preparar la presentación.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1051560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SINAC: ficha de la Reserva Biológica Alberto Manuel Brenes; extensión 7.800 ha, clima y ubicación dentro del Área de Conservación Central.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UCR Sede de Occidente: historia, administración, investigación y rol continuo desde 1975.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Procuraduría/SINALEVI: Ley N.º 7354 y resumen del Plan General de Manejo de la RBAMB.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UCR Acción Social: proyecto TC-572 de educación ambiental en el área de amortiguamiento.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Imágenes referenciales: Municipalidad de Montes de Oro y repositorios públicos sobre RBAMB.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68680" y="4983480"/>
            <a:ext cx="10058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5E3B"/>
                </a:solidFill>
              </a:rPr>
              <a:t>Nota estratégica: validar en reunión cualquier dato operativo, permiso, sitio de instalación, protocolos y uso de marca antes de presentar documentos externos o públicos.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12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9765792" y="155448"/>
            <a:ext cx="1911096" cy="992124"/>
          </a:xfrm>
          <a:prstGeom prst="roundRect">
            <a:avLst>
              <a:gd name="adj" fmla="val 553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ecosystems_logo_offi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"/>
            <a:ext cx="1691640" cy="8458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1143</Words>
  <Application>Microsoft Macintosh PowerPoint</Application>
  <PresentationFormat>Panorámica</PresentationFormat>
  <Paragraphs>165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ECOSYSTEMS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Piloto ECOSYSTEMS RBAMB</dc:title>
  <dc:subject>Alianza ECOSYSTEMS - UCR - MINAE/SINAC - RBAMB</dc:subject>
  <dc:creator>ECOSYSTEMS</dc:creator>
  <cp:lastModifiedBy>Henry Alpizar</cp:lastModifiedBy>
  <cp:revision>1</cp:revision>
  <dcterms:created xsi:type="dcterms:W3CDTF">2026-06-26T13:56:54Z</dcterms:created>
  <dcterms:modified xsi:type="dcterms:W3CDTF">2026-06-26T13:59:09Z</dcterms:modified>
</cp:coreProperties>
</file>